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61" r:id="rId7"/>
    <p:sldId id="268" r:id="rId8"/>
    <p:sldId id="269" r:id="rId9"/>
    <p:sldId id="270" r:id="rId10"/>
    <p:sldId id="275" r:id="rId11"/>
    <p:sldId id="273" r:id="rId12"/>
    <p:sldId id="276" r:id="rId13"/>
    <p:sldId id="272" r:id="rId14"/>
    <p:sldId id="274" r:id="rId15"/>
    <p:sldId id="271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7BA"/>
    <a:srgbClr val="9AB553"/>
    <a:srgbClr val="5B6B30"/>
    <a:srgbClr val="413F40"/>
    <a:srgbClr val="D74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DCEF63-3CFE-4C0C-8C4B-6CC8A5D326CA}" v="2" dt="2026-02-10T19:58:09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5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Haley" userId="cb655ec9-1c7d-46e6-b5aa-a2e5ff0dce70" providerId="ADAL" clId="{E5DCEF63-3CFE-4C0C-8C4B-6CC8A5D326CA}"/>
    <pc:docChg chg="custSel modSld">
      <pc:chgData name="Rachel Haley" userId="cb655ec9-1c7d-46e6-b5aa-a2e5ff0dce70" providerId="ADAL" clId="{E5DCEF63-3CFE-4C0C-8C4B-6CC8A5D326CA}" dt="2026-02-10T20:12:53.510" v="56" actId="27636"/>
      <pc:docMkLst>
        <pc:docMk/>
      </pc:docMkLst>
      <pc:sldChg chg="modSp mod">
        <pc:chgData name="Rachel Haley" userId="cb655ec9-1c7d-46e6-b5aa-a2e5ff0dce70" providerId="ADAL" clId="{E5DCEF63-3CFE-4C0C-8C4B-6CC8A5D326CA}" dt="2026-02-10T20:07:46.212" v="43" actId="20577"/>
        <pc:sldMkLst>
          <pc:docMk/>
          <pc:sldMk cId="3660154530" sldId="270"/>
        </pc:sldMkLst>
        <pc:spChg chg="mod">
          <ac:chgData name="Rachel Haley" userId="cb655ec9-1c7d-46e6-b5aa-a2e5ff0dce70" providerId="ADAL" clId="{E5DCEF63-3CFE-4C0C-8C4B-6CC8A5D326CA}" dt="2026-02-10T20:07:46.212" v="43" actId="20577"/>
          <ac:spMkLst>
            <pc:docMk/>
            <pc:sldMk cId="3660154530" sldId="270"/>
            <ac:spMk id="13" creationId="{97586734-AE4A-471A-EE81-8163384D74BB}"/>
          </ac:spMkLst>
        </pc:spChg>
      </pc:sldChg>
      <pc:sldChg chg="addSp delSp modSp mod">
        <pc:chgData name="Rachel Haley" userId="cb655ec9-1c7d-46e6-b5aa-a2e5ff0dce70" providerId="ADAL" clId="{E5DCEF63-3CFE-4C0C-8C4B-6CC8A5D326CA}" dt="2026-02-10T19:58:23.934" v="25" actId="1076"/>
        <pc:sldMkLst>
          <pc:docMk/>
          <pc:sldMk cId="3052849146" sldId="271"/>
        </pc:sldMkLst>
        <pc:spChg chg="mod">
          <ac:chgData name="Rachel Haley" userId="cb655ec9-1c7d-46e6-b5aa-a2e5ff0dce70" providerId="ADAL" clId="{E5DCEF63-3CFE-4C0C-8C4B-6CC8A5D326CA}" dt="2026-02-10T19:57:09.942" v="1" actId="1076"/>
          <ac:spMkLst>
            <pc:docMk/>
            <pc:sldMk cId="3052849146" sldId="271"/>
            <ac:spMk id="2" creationId="{AD6C9DE2-B9AD-4FDA-3D40-1A991C7704BF}"/>
          </ac:spMkLst>
        </pc:spChg>
        <pc:picChg chg="del">
          <ac:chgData name="Rachel Haley" userId="cb655ec9-1c7d-46e6-b5aa-a2e5ff0dce70" providerId="ADAL" clId="{E5DCEF63-3CFE-4C0C-8C4B-6CC8A5D326CA}" dt="2026-02-10T19:57:22.333" v="2" actId="478"/>
          <ac:picMkLst>
            <pc:docMk/>
            <pc:sldMk cId="3052849146" sldId="271"/>
            <ac:picMk id="6" creationId="{01A1A023-551D-232E-BC2B-FAE4C25BA07D}"/>
          </ac:picMkLst>
        </pc:picChg>
        <pc:picChg chg="del">
          <ac:chgData name="Rachel Haley" userId="cb655ec9-1c7d-46e6-b5aa-a2e5ff0dce70" providerId="ADAL" clId="{E5DCEF63-3CFE-4C0C-8C4B-6CC8A5D326CA}" dt="2026-02-10T19:57:23.344" v="3" actId="478"/>
          <ac:picMkLst>
            <pc:docMk/>
            <pc:sldMk cId="3052849146" sldId="271"/>
            <ac:picMk id="7" creationId="{5AF3466F-6049-3725-DB25-8AD61FFBCBBA}"/>
          </ac:picMkLst>
        </pc:picChg>
        <pc:picChg chg="add mod">
          <ac:chgData name="Rachel Haley" userId="cb655ec9-1c7d-46e6-b5aa-a2e5ff0dce70" providerId="ADAL" clId="{E5DCEF63-3CFE-4C0C-8C4B-6CC8A5D326CA}" dt="2026-02-10T19:58:18.806" v="23" actId="1076"/>
          <ac:picMkLst>
            <pc:docMk/>
            <pc:sldMk cId="3052849146" sldId="271"/>
            <ac:picMk id="9" creationId="{7D1AD65B-8FCA-5246-0E18-E901383B89CB}"/>
          </ac:picMkLst>
        </pc:picChg>
        <pc:picChg chg="add mod">
          <ac:chgData name="Rachel Haley" userId="cb655ec9-1c7d-46e6-b5aa-a2e5ff0dce70" providerId="ADAL" clId="{E5DCEF63-3CFE-4C0C-8C4B-6CC8A5D326CA}" dt="2026-02-10T19:58:23.934" v="25" actId="1076"/>
          <ac:picMkLst>
            <pc:docMk/>
            <pc:sldMk cId="3052849146" sldId="271"/>
            <ac:picMk id="11" creationId="{AD6A1FAC-0F04-1A91-73C6-B4E45BC82332}"/>
          </ac:picMkLst>
        </pc:picChg>
      </pc:sldChg>
      <pc:sldChg chg="modSp mod">
        <pc:chgData name="Rachel Haley" userId="cb655ec9-1c7d-46e6-b5aa-a2e5ff0dce70" providerId="ADAL" clId="{E5DCEF63-3CFE-4C0C-8C4B-6CC8A5D326CA}" dt="2026-02-10T20:01:42.476" v="28" actId="1076"/>
        <pc:sldMkLst>
          <pc:docMk/>
          <pc:sldMk cId="2424956828" sldId="272"/>
        </pc:sldMkLst>
        <pc:spChg chg="mod">
          <ac:chgData name="Rachel Haley" userId="cb655ec9-1c7d-46e6-b5aa-a2e5ff0dce70" providerId="ADAL" clId="{E5DCEF63-3CFE-4C0C-8C4B-6CC8A5D326CA}" dt="2026-02-10T20:01:42.476" v="28" actId="1076"/>
          <ac:spMkLst>
            <pc:docMk/>
            <pc:sldMk cId="2424956828" sldId="272"/>
            <ac:spMk id="6" creationId="{4FBABCF5-478F-C466-F561-E1E2A537B009}"/>
          </ac:spMkLst>
        </pc:spChg>
      </pc:sldChg>
      <pc:sldChg chg="modSp mod">
        <pc:chgData name="Rachel Haley" userId="cb655ec9-1c7d-46e6-b5aa-a2e5ff0dce70" providerId="ADAL" clId="{E5DCEF63-3CFE-4C0C-8C4B-6CC8A5D326CA}" dt="2026-02-10T20:01:45.878" v="29" actId="20577"/>
        <pc:sldMkLst>
          <pc:docMk/>
          <pc:sldMk cId="3584210457" sldId="275"/>
        </pc:sldMkLst>
        <pc:spChg chg="mod">
          <ac:chgData name="Rachel Haley" userId="cb655ec9-1c7d-46e6-b5aa-a2e5ff0dce70" providerId="ADAL" clId="{E5DCEF63-3CFE-4C0C-8C4B-6CC8A5D326CA}" dt="2026-02-10T20:01:45.878" v="29" actId="20577"/>
          <ac:spMkLst>
            <pc:docMk/>
            <pc:sldMk cId="3584210457" sldId="275"/>
            <ac:spMk id="3" creationId="{FE7168DC-3FED-0B08-CBB4-F5E63D0F4A90}"/>
          </ac:spMkLst>
        </pc:spChg>
      </pc:sldChg>
      <pc:sldChg chg="modSp mod">
        <pc:chgData name="Rachel Haley" userId="cb655ec9-1c7d-46e6-b5aa-a2e5ff0dce70" providerId="ADAL" clId="{E5DCEF63-3CFE-4C0C-8C4B-6CC8A5D326CA}" dt="2026-02-10T20:12:53.510" v="56" actId="27636"/>
        <pc:sldMkLst>
          <pc:docMk/>
          <pc:sldMk cId="1526900894" sldId="276"/>
        </pc:sldMkLst>
        <pc:spChg chg="mod">
          <ac:chgData name="Rachel Haley" userId="cb655ec9-1c7d-46e6-b5aa-a2e5ff0dce70" providerId="ADAL" clId="{E5DCEF63-3CFE-4C0C-8C4B-6CC8A5D326CA}" dt="2026-02-10T20:12:53.510" v="56" actId="27636"/>
          <ac:spMkLst>
            <pc:docMk/>
            <pc:sldMk cId="1526900894" sldId="276"/>
            <ac:spMk id="5" creationId="{7AE66A81-4C51-A042-91E1-E91FD0CB512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62FA-DF57-4B7C-A94D-F853744C6A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4236" y="2573617"/>
            <a:ext cx="9112154" cy="2387600"/>
          </a:xfrm>
        </p:spPr>
        <p:txBody>
          <a:bodyPr anchor="b">
            <a:noAutofit/>
          </a:bodyPr>
          <a:lstStyle>
            <a:lvl1pPr algn="ctr">
              <a:defRPr sz="6000" b="0">
                <a:solidFill>
                  <a:srgbClr val="5B6B3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Edit Short Headlines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B1C67-151E-42A8-AC39-6D6907DF4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4236" y="5117910"/>
            <a:ext cx="9112154" cy="922404"/>
          </a:xfrm>
        </p:spPr>
        <p:txBody>
          <a:bodyPr/>
          <a:lstStyle>
            <a:lvl1pPr marL="0" indent="0" algn="ctr">
              <a:buNone/>
              <a:defRPr sz="2400" b="0" spc="120" baseline="0">
                <a:solidFill>
                  <a:srgbClr val="413F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9B01A5-6174-4FEF-A030-C04380E4B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1577" y="462146"/>
            <a:ext cx="3137472" cy="211147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2E42023-3800-4D6C-98C7-BE269C8F8776}"/>
              </a:ext>
            </a:extLst>
          </p:cNvPr>
          <p:cNvGrpSpPr/>
          <p:nvPr userDrawn="1"/>
        </p:nvGrpSpPr>
        <p:grpSpPr>
          <a:xfrm>
            <a:off x="11632601" y="0"/>
            <a:ext cx="210659" cy="774155"/>
            <a:chOff x="433659" y="0"/>
            <a:chExt cx="210659" cy="62593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DD97C43-B0D6-482E-984A-1D59AD4B2826}"/>
                </a:ext>
              </a:extLst>
            </p:cNvPr>
            <p:cNvCxnSpPr/>
            <p:nvPr userDrawn="1"/>
          </p:nvCxnSpPr>
          <p:spPr>
            <a:xfrm>
              <a:off x="433659" y="0"/>
              <a:ext cx="0" cy="533400"/>
            </a:xfrm>
            <a:prstGeom prst="line">
              <a:avLst/>
            </a:prstGeom>
            <a:ln w="6350">
              <a:solidFill>
                <a:srgbClr val="5B6B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88FBB50-7FCD-4CA0-88D3-1426E35397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1922" y="0"/>
              <a:ext cx="8090" cy="625931"/>
            </a:xfrm>
            <a:prstGeom prst="line">
              <a:avLst/>
            </a:prstGeom>
            <a:ln w="12700">
              <a:solidFill>
                <a:srgbClr val="5B6B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1F93FAC-E3B1-49D2-9A2A-2E0365217C7A}"/>
                </a:ext>
              </a:extLst>
            </p:cNvPr>
            <p:cNvCxnSpPr/>
            <p:nvPr userDrawn="1"/>
          </p:nvCxnSpPr>
          <p:spPr>
            <a:xfrm>
              <a:off x="644318" y="0"/>
              <a:ext cx="0" cy="533400"/>
            </a:xfrm>
            <a:prstGeom prst="line">
              <a:avLst/>
            </a:prstGeom>
            <a:ln w="6350">
              <a:solidFill>
                <a:srgbClr val="5B6B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E9FEE80-6767-42C0-8690-ECBDC4A58B4E}"/>
              </a:ext>
            </a:extLst>
          </p:cNvPr>
          <p:cNvSpPr/>
          <p:nvPr userDrawn="1"/>
        </p:nvSpPr>
        <p:spPr>
          <a:xfrm>
            <a:off x="0" y="0"/>
            <a:ext cx="1071716" cy="6858000"/>
          </a:xfrm>
          <a:prstGeom prst="rect">
            <a:avLst/>
          </a:prstGeom>
          <a:solidFill>
            <a:srgbClr val="5B6B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0CEA44D-9DF6-4CA4-894B-73B52196D6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97"/>
          <a:stretch/>
        </p:blipFill>
        <p:spPr>
          <a:xfrm>
            <a:off x="0" y="-146534"/>
            <a:ext cx="1216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9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12CE-1797-4CB3-A2E5-67E4708F1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D8DD1-4681-4EAB-88B8-CA926A8C7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52652" y="1825625"/>
            <a:ext cx="9161649" cy="43704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31B73-006E-4C01-8BF0-E145B0E6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0D37-02AF-45E6-A81B-D20A897D4C5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D7375-672F-4ECD-93DE-6129FA68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C1212-33CD-4305-8268-22785E05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56BF-244C-4501-B176-C70A101A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6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2784DC-FA00-41EC-AA56-327FE1303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425321" cy="5807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3077A-E901-4E6B-855F-0841E9F6D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81200" y="365125"/>
            <a:ext cx="6591300" cy="58070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EFCD2-7B8F-4053-B60F-3BB657D4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randon Grotesque Medium" panose="020B0603020203060202" pitchFamily="34" charset="0"/>
              </a:defRPr>
            </a:lvl1pPr>
          </a:lstStyle>
          <a:p>
            <a:fld id="{72520D37-02AF-45E6-A81B-D20A897D4C59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51DCD-3E05-4720-9B38-BAD13C285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Brandon Grotesque Medium" panose="020B0603020203060202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9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5B6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62FA-DF57-4B7C-A94D-F853744C6A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58287" y="1810022"/>
            <a:ext cx="8675426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Edit Short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B1C67-151E-42A8-AC39-6D6907DF4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8287" y="4278442"/>
            <a:ext cx="8675426" cy="689260"/>
          </a:xfrm>
        </p:spPr>
        <p:txBody>
          <a:bodyPr/>
          <a:lstStyle>
            <a:lvl1pPr marL="0" indent="0" algn="ctr">
              <a:buNone/>
              <a:defRPr sz="2400" b="0" spc="1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8BFE9CD-D48F-4D79-A6E2-7CE82BB50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85841"/>
            <a:ext cx="3657600" cy="246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18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BDD91-02EC-48B6-9200-C2FD64D29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52" y="365125"/>
            <a:ext cx="918392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689C6-3CFE-443C-93EC-0CBFE2344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52" y="1825625"/>
            <a:ext cx="9183921" cy="41384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7D537-30B7-4416-9987-DE9EC7EA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520D37-02AF-45E6-A81B-D20A897D4C59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75C4B-E25A-40F0-A493-B0D6BAD2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F8683-BE9E-4416-A838-37294840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9C56BF-244C-4501-B176-C70A101A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75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188C4-9ECC-4AB6-956A-CFC96C02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574" y="768350"/>
            <a:ext cx="8995912" cy="2852737"/>
          </a:xfrm>
        </p:spPr>
        <p:txBody>
          <a:bodyPr anchor="b"/>
          <a:lstStyle>
            <a:lvl1pPr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BB5DE-9C3D-4839-87A1-7CD6D34173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92574" y="3627533"/>
            <a:ext cx="9002260" cy="1500187"/>
          </a:xfrm>
        </p:spPr>
        <p:txBody>
          <a:bodyPr/>
          <a:lstStyle>
            <a:lvl1pPr marL="0" indent="0">
              <a:buNone/>
              <a:defRPr sz="2400" spc="1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4971AF-C64D-4CEE-A95A-D1D29B2A4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48853" y="6379590"/>
            <a:ext cx="1566681" cy="3097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520D37-02AF-45E6-A81B-D20A897D4C59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EDBFFFF-76B3-4AE8-8534-94588D3D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1195" y="6379591"/>
            <a:ext cx="2197658" cy="30979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18FC2A-0984-44B6-BBD4-55E6F9BB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7550" y="6318022"/>
            <a:ext cx="976250" cy="4329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9C56BF-244C-4501-B176-C70A101A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54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E1BB0-6D6C-487E-A1D3-947DF1559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6" y="365125"/>
            <a:ext cx="914584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37032-4706-4AB4-9FB1-E7CEDAFD7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0726" y="1825625"/>
            <a:ext cx="4480560" cy="3588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2CB-D848-4BA7-8BFC-5DFA33EDA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6013" y="1825625"/>
            <a:ext cx="4480560" cy="3588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21ED682-A3C4-41B0-87C7-3189CB11B7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48853" y="6379590"/>
            <a:ext cx="1566681" cy="3097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520D37-02AF-45E6-A81B-D20A897D4C59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3F31526-9B22-48A3-80A9-0D67E0B43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1195" y="6379591"/>
            <a:ext cx="2197658" cy="30979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B12BB17-E421-47C4-8DCD-CDF52D09E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7550" y="6318022"/>
            <a:ext cx="976250" cy="4329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9C56BF-244C-4501-B176-C70A101A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06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3D59-E707-45B4-A1BE-1E54F3D3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574" y="365126"/>
            <a:ext cx="9130352" cy="12133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BBBB4-373A-45C5-B7B3-CBB5477622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92573" y="1757072"/>
            <a:ext cx="4480560" cy="823912"/>
          </a:xfrm>
        </p:spPr>
        <p:txBody>
          <a:bodyPr anchor="b"/>
          <a:lstStyle>
            <a:lvl1pPr marL="0" indent="0">
              <a:buNone/>
              <a:defRPr sz="2400" b="1" spc="1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35DC2-B028-4AE4-9802-098A71A5F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92573" y="2580983"/>
            <a:ext cx="4480560" cy="36197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58E97E-72E5-4A4A-83B8-1AE56A62945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45323" y="1757071"/>
            <a:ext cx="4480560" cy="823912"/>
          </a:xfrm>
        </p:spPr>
        <p:txBody>
          <a:bodyPr anchor="b"/>
          <a:lstStyle>
            <a:lvl1pPr marL="0" indent="0">
              <a:buNone/>
              <a:defRPr sz="2400" b="1" spc="1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C89C1E-769F-40B2-B64E-F242F16BD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5323" y="2580983"/>
            <a:ext cx="4480560" cy="36197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C2F06F0-D35D-438B-8ECC-05EB73A034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48853" y="6379590"/>
            <a:ext cx="1566681" cy="3097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520D37-02AF-45E6-A81B-D20A897D4C59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6015613-69B1-4761-B9A2-239C3D6A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1195" y="6379591"/>
            <a:ext cx="2197658" cy="30979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FABEF3-9119-4B1B-8554-007CA7DE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7550" y="6318022"/>
            <a:ext cx="976250" cy="4329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9C56BF-244C-4501-B176-C70A101A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71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F75E-C9E9-4D06-BD81-4AF25F3FA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572" y="286603"/>
            <a:ext cx="9157649" cy="12692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0FE3188-276E-4C68-80AB-DEA796DB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48853" y="6379590"/>
            <a:ext cx="1566681" cy="3097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520D37-02AF-45E6-A81B-D20A897D4C59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F8C716E-8D05-44BA-9902-AD1DC310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1195" y="6379591"/>
            <a:ext cx="2197658" cy="30979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4C7FF68-A464-483D-9411-DBE918C8A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7550" y="6318022"/>
            <a:ext cx="976250" cy="4329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9C56BF-244C-4501-B176-C70A101A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15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6B9C5A-1CA2-4FA9-AB43-A30839B340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48853" y="6379590"/>
            <a:ext cx="1566681" cy="3097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520D37-02AF-45E6-A81B-D20A897D4C59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20F300-7531-4BA6-A22D-E04340123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1195" y="6379591"/>
            <a:ext cx="2197658" cy="30979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9D0575-CEA6-4A85-BD79-26817340B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7550" y="6318022"/>
            <a:ext cx="976250" cy="4329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9C56BF-244C-4501-B176-C70A101A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87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5F1DA-2852-40C9-8273-3164CB308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5" y="450377"/>
            <a:ext cx="4114800" cy="163192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B976E-CE6F-4C5B-97F8-F55B7C074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108" y="450378"/>
            <a:ext cx="4850113" cy="53635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A4001-E15C-4E70-9DD0-F6080449B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90725" y="2210937"/>
            <a:ext cx="4114800" cy="360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DCED2-BCE4-43E9-80A9-C818312AA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520D37-02AF-45E6-A81B-D20A897D4C59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474ED-E28E-4C3B-95C6-6FE554BD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F0A17-5668-4F4C-8386-1483D2DB2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56BF-244C-4501-B176-C70A101A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9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188C4-9ECC-4AB6-956A-CFC96C02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504" y="956886"/>
            <a:ext cx="8079031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BB5DE-9C3D-4839-87A1-7CD6D34173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45504" y="3816069"/>
            <a:ext cx="8085380" cy="1500187"/>
          </a:xfrm>
        </p:spPr>
        <p:txBody>
          <a:bodyPr/>
          <a:lstStyle>
            <a:lvl1pPr marL="0" indent="0" algn="ctr">
              <a:buNone/>
              <a:defRPr sz="2400" b="1" spc="120" baseline="0">
                <a:solidFill>
                  <a:srgbClr val="9AB5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55316-42C6-4AF8-800C-551BD4C68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0D37-02AF-45E6-A81B-D20A897D4C59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0D5F6-4AE5-4204-B731-397ABE978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88A11-0375-4E04-85B0-9D921EAE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56BF-244C-4501-B176-C70A101A4A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18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E723-E539-44D8-A18F-DC22DEA4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3"/>
            <a:ext cx="4114800" cy="151180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D91FCB-4857-4152-B3D1-BF81C6FA5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9401" y="873457"/>
            <a:ext cx="4548116" cy="4457368"/>
          </a:xfrm>
          <a:solidFill>
            <a:schemeClr val="bg1"/>
          </a:solidFill>
          <a:ln w="190500" cap="sq" cmpd="sng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F65EF-D092-4389-946F-2DE24692E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1200" y="1969005"/>
            <a:ext cx="4114800" cy="34929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2DE127F-6A54-4A64-B992-99FF0F25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48853" y="6379590"/>
            <a:ext cx="1566681" cy="3097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520D37-02AF-45E6-A81B-D20A897D4C59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176311D-F5DE-48E0-A26D-4EFF662D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1195" y="6379591"/>
            <a:ext cx="2197658" cy="30979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EB4435C-59D8-4822-A1FC-DCE9EDC54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7550" y="6318022"/>
            <a:ext cx="976250" cy="4329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9C56BF-244C-4501-B176-C70A101A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99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12CE-1797-4CB3-A2E5-67E4708F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52" y="365125"/>
            <a:ext cx="918392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D8DD1-4681-4EAB-88B8-CA926A8C7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52652" y="1825625"/>
            <a:ext cx="9183921" cy="38927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62F662E-7E3F-4329-8899-AE9DDE3FCB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48853" y="6379590"/>
            <a:ext cx="1566681" cy="3097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520D37-02AF-45E6-A81B-D20A897D4C59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9EA9D87-A241-4786-98FE-832CE6EBA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1195" y="6379591"/>
            <a:ext cx="2197658" cy="30979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FE0995E-6295-4211-8A11-B1B3A12B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7550" y="6318022"/>
            <a:ext cx="976250" cy="4329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9C56BF-244C-4501-B176-C70A101A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90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2784DC-FA00-41EC-AA56-327FE1303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3964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3077A-E901-4E6B-855F-0841E9F6D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81200" y="365125"/>
            <a:ext cx="6591300" cy="53396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067D61C-94CD-41B6-9A95-E88DA1C4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48853" y="6379590"/>
            <a:ext cx="1566681" cy="3097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520D37-02AF-45E6-A81B-D20A897D4C59}" type="datetimeFigureOut">
              <a:rPr lang="en-US" smtClean="0"/>
              <a:pPr/>
              <a:t>2/10/2026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4B7918E-5404-4A14-BEB4-5E459AD2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1195" y="6379591"/>
            <a:ext cx="2197658" cy="30979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0A9C964-951C-489E-85D3-8574E234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7550" y="6318022"/>
            <a:ext cx="976250" cy="4329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9C56BF-244C-4501-B176-C70A101A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5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BDD91-02EC-48B6-9200-C2FD64D29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689C6-3CFE-443C-93EC-0CBFE2344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7D537-30B7-4416-9987-DE9EC7EA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0D37-02AF-45E6-A81B-D20A897D4C5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75C4B-E25A-40F0-A493-B0D6BAD2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F8683-BE9E-4416-A838-37294840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56BF-244C-4501-B176-C70A101A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3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E1BB0-6D6C-487E-A1D3-947DF1559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6" y="365125"/>
            <a:ext cx="936307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37032-4706-4AB4-9FB1-E7CEDAFD7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0726" y="1825625"/>
            <a:ext cx="4572000" cy="3588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2CB-D848-4BA7-8BFC-5DFA33EDA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2275" y="1812925"/>
            <a:ext cx="4572000" cy="3588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68012-58D3-4A5E-AFFC-FD61FF57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0D37-02AF-45E6-A81B-D20A897D4C5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14776-AA67-443B-8627-CF6290F8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4A5DF-B711-419B-8412-10A89081D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56BF-244C-4501-B176-C70A101A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0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3D59-E707-45B4-A1BE-1E54F3D3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78" y="365126"/>
            <a:ext cx="9251827" cy="12133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BBBB4-373A-45C5-B7B3-CBB5477622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61178" y="1757071"/>
            <a:ext cx="4480560" cy="823912"/>
          </a:xfrm>
        </p:spPr>
        <p:txBody>
          <a:bodyPr anchor="b"/>
          <a:lstStyle>
            <a:lvl1pPr marL="0" indent="0">
              <a:buNone/>
              <a:defRPr sz="2400" b="1" spc="120" baseline="0">
                <a:solidFill>
                  <a:srgbClr val="9AB5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35DC2-B028-4AE4-9802-098A71A5F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1178" y="2580982"/>
            <a:ext cx="4480560" cy="3619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58E97E-72E5-4A4A-83B8-1AE56A62945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13343" y="1757071"/>
            <a:ext cx="4480560" cy="823912"/>
          </a:xfrm>
        </p:spPr>
        <p:txBody>
          <a:bodyPr anchor="b"/>
          <a:lstStyle>
            <a:lvl1pPr marL="0" indent="0">
              <a:buNone/>
              <a:defRPr sz="2400" b="1" spc="120" baseline="0">
                <a:solidFill>
                  <a:srgbClr val="9AB5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C89C1E-769F-40B2-B64E-F242F16BD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3343" y="2580983"/>
            <a:ext cx="4480560" cy="3619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078C0A-8D42-4A0C-9036-33A6951A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0D37-02AF-45E6-A81B-D20A897D4C59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472D2B-DAD8-4669-8A0E-545A45B4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BE724E-BB51-4161-A996-069E1402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56BF-244C-4501-B176-C70A101A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6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F75E-C9E9-4D06-BD81-4AF25F3F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F04BC6-7E43-412B-87A0-479A5CB9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0D37-02AF-45E6-A81B-D20A897D4C5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9C7EAB-59BF-467F-BD59-4749BD34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7E05A-3CFF-4690-BBC4-3D98E9F1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56BF-244C-4501-B176-C70A101A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2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1DC275-FDB3-4832-AA3E-1276B1139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0D37-02AF-45E6-A81B-D20A897D4C5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B4DE02-9AE6-49D4-B195-0981D67C7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2D091-8ECD-4F90-812D-2675F558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56BF-244C-4501-B176-C70A101A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4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5F1DA-2852-40C9-8273-3164CB308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5" y="482099"/>
            <a:ext cx="4114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B976E-CE6F-4C5B-97F8-F55B7C074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108" y="482099"/>
            <a:ext cx="5029200" cy="4968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A4001-E15C-4E70-9DD0-F6080449B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90725" y="2082299"/>
            <a:ext cx="4114800" cy="33929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DCED2-BCE4-43E9-80A9-C818312AA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0D37-02AF-45E6-A81B-D20A897D4C5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474ED-E28E-4C3B-95C6-6FE554BD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F0A17-5668-4F4C-8386-1483D2DB2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56BF-244C-4501-B176-C70A101A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0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E723-E539-44D8-A18F-DC22DEA4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8809"/>
            <a:ext cx="4114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D91FCB-4857-4152-B3D1-BF81C6FA5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93480" y="107050"/>
            <a:ext cx="5510030" cy="4689380"/>
          </a:xfrm>
          <a:solidFill>
            <a:schemeClr val="bg1"/>
          </a:solidFill>
          <a:ln w="190500" cap="sq" cmpd="sng">
            <a:solidFill>
              <a:srgbClr val="5B6B30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F65EF-D092-4389-946F-2DE24692E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1200" y="1969004"/>
            <a:ext cx="4114800" cy="40713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843C9-E0DE-489C-A27D-B147FC3D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20D37-02AF-45E6-A81B-D20A897D4C5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5371D-2374-47A9-A7B8-FDCA4917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D28DF-C6CC-4E86-BC66-BE2BF9B6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56BF-244C-4501-B176-C70A101A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5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5F909-4FCF-4C0C-9368-490B29EB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52" y="365125"/>
            <a:ext cx="9161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752A9-7A74-40E7-8C6A-CFB7D09EA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2652" y="1825625"/>
            <a:ext cx="9161654" cy="4357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5CF0C-2C46-4536-A0CE-71AA6833B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53090" y="6365325"/>
            <a:ext cx="1566681" cy="309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|  </a:t>
            </a:r>
            <a:fld id="{72520D37-02AF-45E6-A81B-D20A897D4C59}" type="datetimeFigureOut">
              <a:rPr lang="en-US" smtClean="0">
                <a:solidFill>
                  <a:srgbClr val="B6B7BA"/>
                </a:solidFill>
              </a:rPr>
              <a:pPr/>
              <a:t>2/10/2026</a:t>
            </a:fld>
            <a:endParaRPr lang="en-US" dirty="0">
              <a:solidFill>
                <a:srgbClr val="B6B7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5A475-2C31-49E3-9E6D-712920BE2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58139" y="6374985"/>
            <a:ext cx="2197658" cy="3097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0" baseline="0">
                <a:solidFill>
                  <a:srgbClr val="B6B7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67A81-C989-4DF3-94A3-5C8D535AC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8051" y="6318022"/>
            <a:ext cx="976250" cy="432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300" baseline="0">
                <a:solidFill>
                  <a:srgbClr val="B6B7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D368AA7-B70B-4F72-BF81-D32D2411DA6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3800" y="5936502"/>
            <a:ext cx="457200" cy="7630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2E05FF0-1397-4DEB-AA9B-DF6A79EC3B31}"/>
              </a:ext>
            </a:extLst>
          </p:cNvPr>
          <p:cNvSpPr txBox="1"/>
          <p:nvPr userDrawn="1"/>
        </p:nvSpPr>
        <p:spPr>
          <a:xfrm>
            <a:off x="-2479250" y="452535"/>
            <a:ext cx="2324239" cy="58323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(These tips are not visible to audience in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SlideShow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view.)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Headlines 36 points or larger. If you need to squeeze the headline to fit, consider rewording.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 line of text, at least 28 points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All other text, no small than 18 points.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Footers, dates, page numbers should be Arial, all caps.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Margins are set. If you need to squeeze in content, consider rewording; do not widen margins to fit text.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Avoid separating “Alpha” from “Chi Omega” if the name wraps onto the next line. “Alpha Chi” is acceptable.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Avoid using Chrome (gray), Olympus (light blue), Hera (pink) or </a:t>
            </a:r>
            <a:r>
              <a:rPr lang="en-US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Greencaslte</a:t>
            </a: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 (bright green) for text; too hard to read from a distance.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5369DC-BACB-45AB-9C56-B49AABD1D340}"/>
              </a:ext>
            </a:extLst>
          </p:cNvPr>
          <p:cNvSpPr/>
          <p:nvPr userDrawn="1"/>
        </p:nvSpPr>
        <p:spPr>
          <a:xfrm>
            <a:off x="-22331" y="0"/>
            <a:ext cx="1071716" cy="6858000"/>
          </a:xfrm>
          <a:prstGeom prst="rect">
            <a:avLst/>
          </a:prstGeom>
          <a:solidFill>
            <a:srgbClr val="5B6B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7F628857-F2C9-4A65-AF3B-E6289E4CC5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" r="88097"/>
          <a:stretch/>
        </p:blipFill>
        <p:spPr>
          <a:xfrm>
            <a:off x="-57717" y="-130629"/>
            <a:ext cx="1119242" cy="69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rgbClr val="5B6B3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13F40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13F40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13F4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13F40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13F40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B6B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5F909-4FCF-4C0C-9368-490B29EB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52" y="365125"/>
            <a:ext cx="91616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752A9-7A74-40E7-8C6A-CFB7D09EA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2652" y="1825625"/>
            <a:ext cx="9161655" cy="409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5CF0C-2C46-4536-A0CE-71AA6833B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48853" y="6379590"/>
            <a:ext cx="1566681" cy="3097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|</a:t>
            </a:r>
            <a:r>
              <a:rPr lang="en-US"/>
              <a:t> </a:t>
            </a:r>
            <a:fld id="{72520D37-02AF-45E6-A81B-D20A897D4C59}" type="datetimeFigureOut">
              <a:rPr lang="en-US" smtClean="0">
                <a:solidFill>
                  <a:schemeClr val="bg1"/>
                </a:solidFill>
              </a:rPr>
              <a:pPr/>
              <a:t>2/10/2026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5A475-2C31-49E3-9E6D-712920BE2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195" y="6379591"/>
            <a:ext cx="2197658" cy="3097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0" baseline="0">
                <a:solidFill>
                  <a:schemeClr val="bg1"/>
                </a:solidFill>
                <a:latin typeface="Brandon Grotesque Medium" panose="020B06030202030602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67A81-C989-4DF3-94A3-5C8D535AC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77550" y="6318022"/>
            <a:ext cx="976250" cy="432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B38C64-D785-4337-AA18-8479727FBD72}"/>
              </a:ext>
            </a:extLst>
          </p:cNvPr>
          <p:cNvCxnSpPr>
            <a:cxnSpLocks/>
          </p:cNvCxnSpPr>
          <p:nvPr userDrawn="1"/>
        </p:nvCxnSpPr>
        <p:spPr>
          <a:xfrm>
            <a:off x="1077686" y="-21774"/>
            <a:ext cx="0" cy="6879774"/>
          </a:xfrm>
          <a:prstGeom prst="line">
            <a:avLst/>
          </a:prstGeom>
          <a:ln>
            <a:solidFill>
              <a:srgbClr val="B6B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6CECD6-8334-4DCE-B19C-54A02E9A7B49}"/>
              </a:ext>
            </a:extLst>
          </p:cNvPr>
          <p:cNvGrpSpPr/>
          <p:nvPr userDrawn="1"/>
        </p:nvGrpSpPr>
        <p:grpSpPr>
          <a:xfrm>
            <a:off x="11495314" y="-9525"/>
            <a:ext cx="210659" cy="774155"/>
            <a:chOff x="433659" y="0"/>
            <a:chExt cx="210659" cy="62593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0AFC035-15AA-437F-A799-C8594FF5D83E}"/>
                </a:ext>
              </a:extLst>
            </p:cNvPr>
            <p:cNvCxnSpPr/>
            <p:nvPr userDrawn="1"/>
          </p:nvCxnSpPr>
          <p:spPr>
            <a:xfrm>
              <a:off x="433659" y="0"/>
              <a:ext cx="0" cy="533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89CFCF7-78F5-459D-9017-16274DD1850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1922" y="0"/>
              <a:ext cx="8090" cy="62593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620C928-D550-4536-9707-D2840DEFDB1E}"/>
                </a:ext>
              </a:extLst>
            </p:cNvPr>
            <p:cNvCxnSpPr/>
            <p:nvPr userDrawn="1"/>
          </p:nvCxnSpPr>
          <p:spPr>
            <a:xfrm>
              <a:off x="644318" y="0"/>
              <a:ext cx="0" cy="533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01E4B3-2E3F-4C50-AF7A-A3FDEBDF9B58}"/>
              </a:ext>
            </a:extLst>
          </p:cNvPr>
          <p:cNvGrpSpPr/>
          <p:nvPr userDrawn="1"/>
        </p:nvGrpSpPr>
        <p:grpSpPr>
          <a:xfrm rot="10800000">
            <a:off x="-1299162" y="6083845"/>
            <a:ext cx="210659" cy="774155"/>
            <a:chOff x="433659" y="0"/>
            <a:chExt cx="210659" cy="625931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BEB8E93-4B52-4DBD-897B-07D96DAF50E8}"/>
                </a:ext>
              </a:extLst>
            </p:cNvPr>
            <p:cNvCxnSpPr/>
            <p:nvPr userDrawn="1"/>
          </p:nvCxnSpPr>
          <p:spPr>
            <a:xfrm>
              <a:off x="433659" y="0"/>
              <a:ext cx="0" cy="533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111205A-88B1-48ED-9FE1-D07BA8564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1922" y="0"/>
              <a:ext cx="8090" cy="62593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96F1E2-F6C4-4AE9-9121-AE136AF57618}"/>
                </a:ext>
              </a:extLst>
            </p:cNvPr>
            <p:cNvCxnSpPr/>
            <p:nvPr userDrawn="1"/>
          </p:nvCxnSpPr>
          <p:spPr>
            <a:xfrm>
              <a:off x="644318" y="0"/>
              <a:ext cx="0" cy="5334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381954-7ED5-49B6-888C-5F7902C78E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4" y="5924785"/>
            <a:ext cx="457200" cy="76459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423329D-9671-4CBA-8BF5-4AA9630FAAAB}"/>
              </a:ext>
            </a:extLst>
          </p:cNvPr>
          <p:cNvSpPr txBox="1"/>
          <p:nvPr userDrawn="1"/>
        </p:nvSpPr>
        <p:spPr>
          <a:xfrm>
            <a:off x="-2479250" y="452535"/>
            <a:ext cx="2324239" cy="58323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(These tips are not visible to audience in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SlideShow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view.)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Headlines 36 points or larger. If you need to squeeze the headline to fit, consider rewording.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 line of text, at least 28 points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All other text, no small than 18 points.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Footers, dates, page numbers should be Arial, all caps.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Margins are set. If you need to squeeze in content, consider rewording; do not widen margins to fit text.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Avoid separating “Alpha” from “Chi Omega” if the name wraps onto the next line. “Alpha Chi” is acceptable.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Avoid using Chrome (gray), Olympus (light blue), Hera (pink) or </a:t>
            </a:r>
            <a:r>
              <a:rPr lang="en-US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Greencaslte</a:t>
            </a: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 (bright green) for text; too hard to read from a distance.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96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5BCAB68-5181-DC41-E9B0-5E6CD56395D8}"/>
              </a:ext>
            </a:extLst>
          </p:cNvPr>
          <p:cNvSpPr/>
          <p:nvPr/>
        </p:nvSpPr>
        <p:spPr>
          <a:xfrm rot="11445156">
            <a:off x="2796009" y="5215489"/>
            <a:ext cx="3031958" cy="1207600"/>
          </a:xfrm>
          <a:custGeom>
            <a:avLst/>
            <a:gdLst>
              <a:gd name="connsiteX0" fmla="*/ 0 w 3031958"/>
              <a:gd name="connsiteY0" fmla="*/ 629608 h 1207600"/>
              <a:gd name="connsiteX1" fmla="*/ 1335505 w 3031958"/>
              <a:gd name="connsiteY1" fmla="*/ 15997 h 1207600"/>
              <a:gd name="connsiteX2" fmla="*/ 2045369 w 3031958"/>
              <a:gd name="connsiteY2" fmla="*/ 1207124 h 1207600"/>
              <a:gd name="connsiteX3" fmla="*/ 3031958 w 3031958"/>
              <a:gd name="connsiteY3" fmla="*/ 160376 h 1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1958" h="1207600">
                <a:moveTo>
                  <a:pt x="0" y="629608"/>
                </a:moveTo>
                <a:cubicBezTo>
                  <a:pt x="497305" y="274676"/>
                  <a:pt x="994610" y="-80256"/>
                  <a:pt x="1335505" y="15997"/>
                </a:cubicBezTo>
                <a:cubicBezTo>
                  <a:pt x="1676400" y="112250"/>
                  <a:pt x="1762627" y="1183061"/>
                  <a:pt x="2045369" y="1207124"/>
                </a:cubicBezTo>
                <a:cubicBezTo>
                  <a:pt x="2328111" y="1231187"/>
                  <a:pt x="2817395" y="336839"/>
                  <a:pt x="3031958" y="160376"/>
                </a:cubicBezTo>
              </a:path>
            </a:pathLst>
          </a:custGeom>
          <a:noFill/>
          <a:ln w="28575">
            <a:solidFill>
              <a:srgbClr val="B6B7B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B7BA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A93B6FB-9E07-69A1-B129-74E310FECBE8}"/>
              </a:ext>
            </a:extLst>
          </p:cNvPr>
          <p:cNvSpPr/>
          <p:nvPr/>
        </p:nvSpPr>
        <p:spPr>
          <a:xfrm rot="203980">
            <a:off x="7078482" y="5257184"/>
            <a:ext cx="3031958" cy="1207600"/>
          </a:xfrm>
          <a:custGeom>
            <a:avLst/>
            <a:gdLst>
              <a:gd name="connsiteX0" fmla="*/ 0 w 3031958"/>
              <a:gd name="connsiteY0" fmla="*/ 629608 h 1207600"/>
              <a:gd name="connsiteX1" fmla="*/ 1335505 w 3031958"/>
              <a:gd name="connsiteY1" fmla="*/ 15997 h 1207600"/>
              <a:gd name="connsiteX2" fmla="*/ 2045369 w 3031958"/>
              <a:gd name="connsiteY2" fmla="*/ 1207124 h 1207600"/>
              <a:gd name="connsiteX3" fmla="*/ 3031958 w 3031958"/>
              <a:gd name="connsiteY3" fmla="*/ 160376 h 1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1958" h="1207600">
                <a:moveTo>
                  <a:pt x="0" y="629608"/>
                </a:moveTo>
                <a:cubicBezTo>
                  <a:pt x="497305" y="274676"/>
                  <a:pt x="994610" y="-80256"/>
                  <a:pt x="1335505" y="15997"/>
                </a:cubicBezTo>
                <a:cubicBezTo>
                  <a:pt x="1676400" y="112250"/>
                  <a:pt x="1762627" y="1183061"/>
                  <a:pt x="2045369" y="1207124"/>
                </a:cubicBezTo>
                <a:cubicBezTo>
                  <a:pt x="2328111" y="1231187"/>
                  <a:pt x="2817395" y="336839"/>
                  <a:pt x="3031958" y="160376"/>
                </a:cubicBezTo>
              </a:path>
            </a:pathLst>
          </a:custGeom>
          <a:noFill/>
          <a:ln w="28575">
            <a:solidFill>
              <a:srgbClr val="B6B7B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rown suitcase with blue straps and blue straps&#10;&#10;Description automatically generated">
            <a:extLst>
              <a:ext uri="{FF2B5EF4-FFF2-40B4-BE49-F238E27FC236}">
                <a16:creationId xmlns:a16="http://schemas.microsoft.com/office/drawing/2014/main" id="{1FFCB175-A00F-627C-F895-287041FE1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096">
            <a:off x="5564302" y="4413535"/>
            <a:ext cx="2220992" cy="2220992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00AEB231-D506-076E-5BC8-8D0B69E7A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923" y="1790454"/>
            <a:ext cx="9112154" cy="2387600"/>
          </a:xfrm>
        </p:spPr>
        <p:txBody>
          <a:bodyPr/>
          <a:lstStyle/>
          <a:p>
            <a:r>
              <a:rPr lang="en-US" sz="6600" dirty="0">
                <a:cs typeface="Arial" panose="020B0604020202020204" pitchFamily="34" charset="0"/>
              </a:rPr>
              <a:t>Stay Safe on</a:t>
            </a:r>
            <a:br>
              <a:rPr lang="en-US" sz="6600" dirty="0">
                <a:cs typeface="Arial" panose="020B0604020202020204" pitchFamily="34" charset="0"/>
              </a:rPr>
            </a:br>
            <a:r>
              <a:rPr lang="en-US" sz="6600" dirty="0">
                <a:cs typeface="Arial" panose="020B0604020202020204" pitchFamily="34" charset="0"/>
              </a:rPr>
              <a:t>Spring Break </a:t>
            </a:r>
          </a:p>
        </p:txBody>
      </p:sp>
      <p:sp>
        <p:nvSpPr>
          <p:cNvPr id="6" name="Title 15">
            <a:extLst>
              <a:ext uri="{FF2B5EF4-FFF2-40B4-BE49-F238E27FC236}">
                <a16:creationId xmlns:a16="http://schemas.microsoft.com/office/drawing/2014/main" id="{6EDC280A-01FF-369E-464F-8B0DF22F0AE4}"/>
              </a:ext>
            </a:extLst>
          </p:cNvPr>
          <p:cNvSpPr txBox="1">
            <a:spLocks/>
          </p:cNvSpPr>
          <p:nvPr/>
        </p:nvSpPr>
        <p:spPr>
          <a:xfrm>
            <a:off x="1539923" y="2066458"/>
            <a:ext cx="911215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5B6B30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en-US" sz="6600" dirty="0">
              <a:cs typeface="Arial" panose="020B0604020202020204" pitchFamily="34" charset="0"/>
            </a:endParaRPr>
          </a:p>
        </p:txBody>
      </p:sp>
      <p:pic>
        <p:nvPicPr>
          <p:cNvPr id="9" name="Picture 8" descr="A red car with a black background&#10;&#10;Description automatically generated">
            <a:extLst>
              <a:ext uri="{FF2B5EF4-FFF2-40B4-BE49-F238E27FC236}">
                <a16:creationId xmlns:a16="http://schemas.microsoft.com/office/drawing/2014/main" id="{C8B04E60-B271-4CF9-6486-87C0F8DE0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86" y="4187452"/>
            <a:ext cx="2856702" cy="2856702"/>
          </a:xfrm>
          <a:prstGeom prst="rect">
            <a:avLst/>
          </a:prstGeom>
        </p:spPr>
      </p:pic>
      <p:pic>
        <p:nvPicPr>
          <p:cNvPr id="15" name="Picture 14" descr="A map of the world&#10;&#10;Description automatically generated">
            <a:extLst>
              <a:ext uri="{FF2B5EF4-FFF2-40B4-BE49-F238E27FC236}">
                <a16:creationId xmlns:a16="http://schemas.microsoft.com/office/drawing/2014/main" id="{16EF27B6-0CA2-C00A-1260-3638AA341D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9871">
            <a:off x="1263922" y="4352187"/>
            <a:ext cx="2607682" cy="26076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168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2AAAF9D-250D-99A7-143E-5F5A2BFB225C}"/>
              </a:ext>
            </a:extLst>
          </p:cNvPr>
          <p:cNvSpPr/>
          <p:nvPr/>
        </p:nvSpPr>
        <p:spPr>
          <a:xfrm rot="8555819">
            <a:off x="2246224" y="2986939"/>
            <a:ext cx="3031958" cy="1207600"/>
          </a:xfrm>
          <a:custGeom>
            <a:avLst/>
            <a:gdLst>
              <a:gd name="connsiteX0" fmla="*/ 0 w 3031958"/>
              <a:gd name="connsiteY0" fmla="*/ 629608 h 1207600"/>
              <a:gd name="connsiteX1" fmla="*/ 1335505 w 3031958"/>
              <a:gd name="connsiteY1" fmla="*/ 15997 h 1207600"/>
              <a:gd name="connsiteX2" fmla="*/ 2045369 w 3031958"/>
              <a:gd name="connsiteY2" fmla="*/ 1207124 h 1207600"/>
              <a:gd name="connsiteX3" fmla="*/ 3031958 w 3031958"/>
              <a:gd name="connsiteY3" fmla="*/ 160376 h 1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1958" h="1207600">
                <a:moveTo>
                  <a:pt x="0" y="629608"/>
                </a:moveTo>
                <a:cubicBezTo>
                  <a:pt x="497305" y="274676"/>
                  <a:pt x="994610" y="-80256"/>
                  <a:pt x="1335505" y="15997"/>
                </a:cubicBezTo>
                <a:cubicBezTo>
                  <a:pt x="1676400" y="112250"/>
                  <a:pt x="1762627" y="1183061"/>
                  <a:pt x="2045369" y="1207124"/>
                </a:cubicBezTo>
                <a:cubicBezTo>
                  <a:pt x="2328111" y="1231187"/>
                  <a:pt x="2817395" y="336839"/>
                  <a:pt x="3031958" y="160376"/>
                </a:cubicBezTo>
              </a:path>
            </a:pathLst>
          </a:custGeom>
          <a:noFill/>
          <a:ln w="28575">
            <a:solidFill>
              <a:srgbClr val="B6B7B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503C79-01B3-0674-52CD-6B477ED6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Spring Break Safety Tips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E66A81-4C51-A042-91E1-E91FD0CB5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821" y="1987149"/>
            <a:ext cx="6033947" cy="4841875"/>
          </a:xfrm>
        </p:spPr>
        <p:txBody>
          <a:bodyPr>
            <a:normAutofit/>
          </a:bodyPr>
          <a:lstStyle/>
          <a:p>
            <a:r>
              <a:rPr lang="en-US" dirty="0"/>
              <a:t>Check in with those back home regularly.</a:t>
            </a:r>
          </a:p>
          <a:p>
            <a:r>
              <a:rPr lang="en-US" dirty="0"/>
              <a:t>Avoid sharing personal information with individuals you do not know. </a:t>
            </a:r>
          </a:p>
          <a:p>
            <a:r>
              <a:rPr lang="en-US" dirty="0"/>
              <a:t>Protect your location on social media by not sharing in real time. </a:t>
            </a:r>
          </a:p>
          <a:p>
            <a:r>
              <a:rPr lang="en-US" dirty="0"/>
              <a:t>Be mindful of what you post online.</a:t>
            </a:r>
          </a:p>
          <a:p>
            <a:r>
              <a:rPr lang="en-US" dirty="0"/>
              <a:t>Understand the impact of your decisions.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F58B0F0-736C-AE54-231A-86B5BD386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DC4050-D83B-5B71-CEFA-1099AFD2D6A1}"/>
              </a:ext>
            </a:extLst>
          </p:cNvPr>
          <p:cNvGrpSpPr/>
          <p:nvPr/>
        </p:nvGrpSpPr>
        <p:grpSpPr>
          <a:xfrm>
            <a:off x="1179784" y="3769317"/>
            <a:ext cx="2663012" cy="2657455"/>
            <a:chOff x="874953" y="1364721"/>
            <a:chExt cx="4433647" cy="4433644"/>
          </a:xfrm>
        </p:grpSpPr>
        <p:pic>
          <p:nvPicPr>
            <p:cNvPr id="5121" name="Picture 10" descr="Icon&#10;&#10;Description automatically generated">
              <a:extLst>
                <a:ext uri="{FF2B5EF4-FFF2-40B4-BE49-F238E27FC236}">
                  <a16:creationId xmlns:a16="http://schemas.microsoft.com/office/drawing/2014/main" id="{68EFE867-66EA-5429-2C97-0289D3EA3D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953" y="1364721"/>
              <a:ext cx="4433647" cy="4433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82656494-45B7-9CF6-C301-312E91BABC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2" r="23859" b="7785"/>
            <a:stretch/>
          </p:blipFill>
          <p:spPr>
            <a:xfrm>
              <a:off x="2207008" y="1761067"/>
              <a:ext cx="1769535" cy="3191933"/>
            </a:xfrm>
            <a:prstGeom prst="rect">
              <a:avLst/>
            </a:prstGeom>
          </p:spPr>
        </p:pic>
      </p:grpSp>
      <p:pic>
        <p:nvPicPr>
          <p:cNvPr id="8" name="Picture 7" descr="A camera with a lens&#10;&#10;Description automatically generated">
            <a:extLst>
              <a:ext uri="{FF2B5EF4-FFF2-40B4-BE49-F238E27FC236}">
                <a16:creationId xmlns:a16="http://schemas.microsoft.com/office/drawing/2014/main" id="{0CA33F6C-B428-2848-A64A-3AF8AF388B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05" y="1261405"/>
            <a:ext cx="2347736" cy="2347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633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C9DE2-B9AD-4FDA-3D40-1A991C77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210" y="569701"/>
            <a:ext cx="9434027" cy="3936105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Be Aware. </a:t>
            </a:r>
            <a:br>
              <a:rPr lang="en-US" sz="6000" dirty="0"/>
            </a:br>
            <a:r>
              <a:rPr lang="en-US" sz="6000" dirty="0"/>
              <a:t>Be Responsible. </a:t>
            </a:r>
            <a:br>
              <a:rPr lang="en-US" sz="6000" dirty="0"/>
            </a:br>
            <a:r>
              <a:rPr lang="en-US" sz="6000" dirty="0"/>
              <a:t>Be Alert. 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89472EA-4741-20C8-1F3C-6B7088CA0A40}"/>
              </a:ext>
            </a:extLst>
          </p:cNvPr>
          <p:cNvSpPr/>
          <p:nvPr/>
        </p:nvSpPr>
        <p:spPr>
          <a:xfrm rot="11445156">
            <a:off x="2784435" y="4418110"/>
            <a:ext cx="3031958" cy="1207600"/>
          </a:xfrm>
          <a:custGeom>
            <a:avLst/>
            <a:gdLst>
              <a:gd name="connsiteX0" fmla="*/ 0 w 3031958"/>
              <a:gd name="connsiteY0" fmla="*/ 629608 h 1207600"/>
              <a:gd name="connsiteX1" fmla="*/ 1335505 w 3031958"/>
              <a:gd name="connsiteY1" fmla="*/ 15997 h 1207600"/>
              <a:gd name="connsiteX2" fmla="*/ 2045369 w 3031958"/>
              <a:gd name="connsiteY2" fmla="*/ 1207124 h 1207600"/>
              <a:gd name="connsiteX3" fmla="*/ 3031958 w 3031958"/>
              <a:gd name="connsiteY3" fmla="*/ 160376 h 1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1958" h="1207600">
                <a:moveTo>
                  <a:pt x="0" y="629608"/>
                </a:moveTo>
                <a:cubicBezTo>
                  <a:pt x="497305" y="274676"/>
                  <a:pt x="994610" y="-80256"/>
                  <a:pt x="1335505" y="15997"/>
                </a:cubicBezTo>
                <a:cubicBezTo>
                  <a:pt x="1676400" y="112250"/>
                  <a:pt x="1762627" y="1183061"/>
                  <a:pt x="2045369" y="1207124"/>
                </a:cubicBezTo>
                <a:cubicBezTo>
                  <a:pt x="2328111" y="1231187"/>
                  <a:pt x="2817395" y="336839"/>
                  <a:pt x="3031958" y="160376"/>
                </a:cubicBezTo>
              </a:path>
            </a:pathLst>
          </a:custGeom>
          <a:noFill/>
          <a:ln w="28575">
            <a:solidFill>
              <a:srgbClr val="B6B7B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B7BA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3590F08-45FA-5CF9-4E9B-ECDA438FE199}"/>
              </a:ext>
            </a:extLst>
          </p:cNvPr>
          <p:cNvSpPr/>
          <p:nvPr/>
        </p:nvSpPr>
        <p:spPr>
          <a:xfrm rot="203980">
            <a:off x="7066908" y="4459805"/>
            <a:ext cx="3031958" cy="1207600"/>
          </a:xfrm>
          <a:custGeom>
            <a:avLst/>
            <a:gdLst>
              <a:gd name="connsiteX0" fmla="*/ 0 w 3031958"/>
              <a:gd name="connsiteY0" fmla="*/ 629608 h 1207600"/>
              <a:gd name="connsiteX1" fmla="*/ 1335505 w 3031958"/>
              <a:gd name="connsiteY1" fmla="*/ 15997 h 1207600"/>
              <a:gd name="connsiteX2" fmla="*/ 2045369 w 3031958"/>
              <a:gd name="connsiteY2" fmla="*/ 1207124 h 1207600"/>
              <a:gd name="connsiteX3" fmla="*/ 3031958 w 3031958"/>
              <a:gd name="connsiteY3" fmla="*/ 160376 h 1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1958" h="1207600">
                <a:moveTo>
                  <a:pt x="0" y="629608"/>
                </a:moveTo>
                <a:cubicBezTo>
                  <a:pt x="497305" y="274676"/>
                  <a:pt x="994610" y="-80256"/>
                  <a:pt x="1335505" y="15997"/>
                </a:cubicBezTo>
                <a:cubicBezTo>
                  <a:pt x="1676400" y="112250"/>
                  <a:pt x="1762627" y="1183061"/>
                  <a:pt x="2045369" y="1207124"/>
                </a:cubicBezTo>
                <a:cubicBezTo>
                  <a:pt x="2328111" y="1231187"/>
                  <a:pt x="2817395" y="336839"/>
                  <a:pt x="3031958" y="160376"/>
                </a:cubicBezTo>
              </a:path>
            </a:pathLst>
          </a:custGeom>
          <a:noFill/>
          <a:ln w="28575">
            <a:solidFill>
              <a:srgbClr val="B6B7B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rown suitcase with blue straps and blue straps&#10;&#10;Description automatically generated">
            <a:extLst>
              <a:ext uri="{FF2B5EF4-FFF2-40B4-BE49-F238E27FC236}">
                <a16:creationId xmlns:a16="http://schemas.microsoft.com/office/drawing/2014/main" id="{22F93937-F73D-533A-5293-FE7736009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096">
            <a:off x="5552728" y="3616156"/>
            <a:ext cx="2220992" cy="2220992"/>
          </a:xfrm>
          <a:prstGeom prst="rect">
            <a:avLst/>
          </a:prstGeom>
        </p:spPr>
      </p:pic>
      <p:pic>
        <p:nvPicPr>
          <p:cNvPr id="9" name="Picture 8" descr="A grey airplane in the sky&#10;&#10;Description automatically generated">
            <a:extLst>
              <a:ext uri="{FF2B5EF4-FFF2-40B4-BE49-F238E27FC236}">
                <a16:creationId xmlns:a16="http://schemas.microsoft.com/office/drawing/2014/main" id="{7D1AD65B-8FCA-5246-0E18-E901383B8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09050" y="3726640"/>
            <a:ext cx="2595304" cy="2595304"/>
          </a:xfrm>
          <a:prstGeom prst="rect">
            <a:avLst/>
          </a:prstGeom>
        </p:spPr>
      </p:pic>
      <p:pic>
        <p:nvPicPr>
          <p:cNvPr id="11" name="Picture 10" descr="A blue backpack with black straps&#10;&#10;Description automatically generated">
            <a:extLst>
              <a:ext uri="{FF2B5EF4-FFF2-40B4-BE49-F238E27FC236}">
                <a16:creationId xmlns:a16="http://schemas.microsoft.com/office/drawing/2014/main" id="{AD6A1FAC-0F04-1A91-73C6-B4E45BC82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93" y="3965625"/>
            <a:ext cx="2411414" cy="24114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284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A3FF6-9564-4BCC-8150-526FD7662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195" y="1879520"/>
            <a:ext cx="8995912" cy="2852737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What are your plans for spring break this year?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730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85DEC-4E16-46E2-94F4-15CAA4D4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Arial" panose="020B0604020202020204" pitchFamily="34" charset="0"/>
              </a:rPr>
              <a:t>How can you plan for a safe spring break experience?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7B5F2-44C8-4B92-B8AF-72EAD981E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552" y="1955800"/>
            <a:ext cx="6581748" cy="4357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Research your destination. </a:t>
            </a:r>
          </a:p>
          <a:p>
            <a:r>
              <a:rPr lang="en-US" dirty="0"/>
              <a:t>Share your travel itinerary and contact information with someone who is not traveling with you in case of an emergency.</a:t>
            </a:r>
          </a:p>
          <a:p>
            <a:r>
              <a:rPr lang="en-US" dirty="0"/>
              <a:t>Pack sunscreen, sunglasses, protective clothing, lip balm with SPF and a water bottle if you will be outdoors. </a:t>
            </a:r>
          </a:p>
          <a:p>
            <a:r>
              <a:rPr lang="en-US" dirty="0"/>
              <a:t>Leave expensive or valuable belongings secure at home or in your campus residence.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8271298-4102-4E62-15C2-D943F1C70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99" y="1955800"/>
            <a:ext cx="3746698" cy="37466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897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B966134-5260-108F-59D6-E47838AAB260}"/>
              </a:ext>
            </a:extLst>
          </p:cNvPr>
          <p:cNvSpPr/>
          <p:nvPr/>
        </p:nvSpPr>
        <p:spPr>
          <a:xfrm rot="5633197">
            <a:off x="2139228" y="3598681"/>
            <a:ext cx="3031958" cy="1207600"/>
          </a:xfrm>
          <a:custGeom>
            <a:avLst/>
            <a:gdLst>
              <a:gd name="connsiteX0" fmla="*/ 0 w 3031958"/>
              <a:gd name="connsiteY0" fmla="*/ 629608 h 1207600"/>
              <a:gd name="connsiteX1" fmla="*/ 1335505 w 3031958"/>
              <a:gd name="connsiteY1" fmla="*/ 15997 h 1207600"/>
              <a:gd name="connsiteX2" fmla="*/ 2045369 w 3031958"/>
              <a:gd name="connsiteY2" fmla="*/ 1207124 h 1207600"/>
              <a:gd name="connsiteX3" fmla="*/ 3031958 w 3031958"/>
              <a:gd name="connsiteY3" fmla="*/ 160376 h 1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1958" h="1207600">
                <a:moveTo>
                  <a:pt x="0" y="629608"/>
                </a:moveTo>
                <a:cubicBezTo>
                  <a:pt x="497305" y="274676"/>
                  <a:pt x="994610" y="-80256"/>
                  <a:pt x="1335505" y="15997"/>
                </a:cubicBezTo>
                <a:cubicBezTo>
                  <a:pt x="1676400" y="112250"/>
                  <a:pt x="1762627" y="1183061"/>
                  <a:pt x="2045369" y="1207124"/>
                </a:cubicBezTo>
                <a:cubicBezTo>
                  <a:pt x="2328111" y="1231187"/>
                  <a:pt x="2817395" y="336839"/>
                  <a:pt x="3031958" y="160376"/>
                </a:cubicBezTo>
              </a:path>
            </a:pathLst>
          </a:custGeom>
          <a:noFill/>
          <a:ln w="28575">
            <a:solidFill>
              <a:srgbClr val="B6B7B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A59A7-4756-4771-B856-7178C188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157" y="60605"/>
            <a:ext cx="6899248" cy="1524000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If you are driving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90CF9-8017-77F6-2483-6E5AD2CAB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905" y="1341830"/>
            <a:ext cx="6477000" cy="4968875"/>
          </a:xfrm>
        </p:spPr>
        <p:txBody>
          <a:bodyPr>
            <a:normAutofit fontScale="92500"/>
          </a:bodyPr>
          <a:lstStyle/>
          <a:p>
            <a:r>
              <a:rPr lang="en-US" dirty="0"/>
              <a:t>Have your vehicle checked or inspected.</a:t>
            </a:r>
          </a:p>
          <a:p>
            <a:r>
              <a:rPr lang="en-US" dirty="0"/>
              <a:t>Create a back-up plan if you have car troubles while on the road. </a:t>
            </a:r>
          </a:p>
          <a:p>
            <a:r>
              <a:rPr lang="en-US" dirty="0"/>
              <a:t>Map your route ahead of time.</a:t>
            </a:r>
          </a:p>
          <a:p>
            <a:r>
              <a:rPr lang="en-US" dirty="0"/>
              <a:t>Drive on heavily traveled interstates and freeways. </a:t>
            </a:r>
          </a:p>
          <a:p>
            <a:r>
              <a:rPr lang="en-US" dirty="0"/>
              <a:t>Budget time for stops and breaks. </a:t>
            </a:r>
          </a:p>
          <a:p>
            <a:r>
              <a:rPr lang="en-US" dirty="0"/>
              <a:t>Travel during daylight hours.</a:t>
            </a:r>
          </a:p>
          <a:p>
            <a:r>
              <a:rPr lang="en-US" dirty="0"/>
              <a:t>Rotate drivers if traveling long distances.</a:t>
            </a:r>
          </a:p>
          <a:p>
            <a:r>
              <a:rPr lang="en-US" dirty="0"/>
              <a:t>Lock your vehicle with your windows up when you are not driving.</a:t>
            </a:r>
          </a:p>
          <a:p>
            <a:endParaRPr lang="en-US" sz="2400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6B29E83-20A6-8858-B965-1487E5F21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 descr="A map with a pin on it&#10;&#10;Description automatically generated">
            <a:extLst>
              <a:ext uri="{FF2B5EF4-FFF2-40B4-BE49-F238E27FC236}">
                <a16:creationId xmlns:a16="http://schemas.microsoft.com/office/drawing/2014/main" id="{A658D655-7065-E722-D810-ED3F06B06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47" y="1341830"/>
            <a:ext cx="3049328" cy="3049328"/>
          </a:xfrm>
          <a:prstGeom prst="rect">
            <a:avLst/>
          </a:prstGeom>
        </p:spPr>
      </p:pic>
      <p:pic>
        <p:nvPicPr>
          <p:cNvPr id="4" name="Picture 3" descr="A red and white toy car&#10;&#10;Description automatically generated with low confidence">
            <a:extLst>
              <a:ext uri="{FF2B5EF4-FFF2-40B4-BE49-F238E27FC236}">
                <a16:creationId xmlns:a16="http://schemas.microsoft.com/office/drawing/2014/main" id="{DF8B675E-8239-E80C-8AD5-568E2C94D2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52" y="4730482"/>
            <a:ext cx="2464853" cy="24648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3589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7586734-AE4A-471A-EE81-8163384D7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236" y="407987"/>
            <a:ext cx="6162648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Arial" panose="020B0604020202020204" pitchFamily="34" charset="0"/>
              </a:rPr>
              <a:t>If you are flying or traveling aboard …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D581E8E-B26E-0D28-0FD8-976601863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52" y="1825625"/>
            <a:ext cx="6162648" cy="43574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Take a copy of your identification and plane ticket.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Bring a small portion of funds with you in the local currency for emergency use.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Check for travel warnings before departure/arrival and when entering/exiting another country.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Verify your cell phone carrier service if traveling abroad.</a:t>
            </a:r>
          </a:p>
          <a:p>
            <a:endParaRPr lang="en-US" dirty="0"/>
          </a:p>
        </p:txBody>
      </p:sp>
      <p:pic>
        <p:nvPicPr>
          <p:cNvPr id="15" name="Picture 14" descr="A picture containing knife, weapon&#10;&#10;Description automatically generated">
            <a:extLst>
              <a:ext uri="{FF2B5EF4-FFF2-40B4-BE49-F238E27FC236}">
                <a16:creationId xmlns:a16="http://schemas.microsoft.com/office/drawing/2014/main" id="{3DD396E6-1102-AB9F-2779-2B911C1133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491" y="0"/>
            <a:ext cx="3467100" cy="346710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8B5B49C-7723-1CDC-4CA2-8D1D75A8B3F7}"/>
              </a:ext>
            </a:extLst>
          </p:cNvPr>
          <p:cNvSpPr/>
          <p:nvPr/>
        </p:nvSpPr>
        <p:spPr>
          <a:xfrm rot="7696208">
            <a:off x="8352769" y="2526199"/>
            <a:ext cx="3031958" cy="1207600"/>
          </a:xfrm>
          <a:custGeom>
            <a:avLst/>
            <a:gdLst>
              <a:gd name="connsiteX0" fmla="*/ 0 w 3031958"/>
              <a:gd name="connsiteY0" fmla="*/ 629608 h 1207600"/>
              <a:gd name="connsiteX1" fmla="*/ 1335505 w 3031958"/>
              <a:gd name="connsiteY1" fmla="*/ 15997 h 1207600"/>
              <a:gd name="connsiteX2" fmla="*/ 2045369 w 3031958"/>
              <a:gd name="connsiteY2" fmla="*/ 1207124 h 1207600"/>
              <a:gd name="connsiteX3" fmla="*/ 3031958 w 3031958"/>
              <a:gd name="connsiteY3" fmla="*/ 160376 h 1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1958" h="1207600">
                <a:moveTo>
                  <a:pt x="0" y="629608"/>
                </a:moveTo>
                <a:cubicBezTo>
                  <a:pt x="497305" y="274676"/>
                  <a:pt x="994610" y="-80256"/>
                  <a:pt x="1335505" y="15997"/>
                </a:cubicBezTo>
                <a:cubicBezTo>
                  <a:pt x="1676400" y="112250"/>
                  <a:pt x="1762627" y="1183061"/>
                  <a:pt x="2045369" y="1207124"/>
                </a:cubicBezTo>
                <a:cubicBezTo>
                  <a:pt x="2328111" y="1231187"/>
                  <a:pt x="2817395" y="336839"/>
                  <a:pt x="3031958" y="160376"/>
                </a:cubicBezTo>
              </a:path>
            </a:pathLst>
          </a:custGeom>
          <a:noFill/>
          <a:ln w="28575">
            <a:solidFill>
              <a:srgbClr val="B6B7B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redit card with money in it&#10;&#10;Description automatically generated">
            <a:extLst>
              <a:ext uri="{FF2B5EF4-FFF2-40B4-BE49-F238E27FC236}">
                <a16:creationId xmlns:a16="http://schemas.microsoft.com/office/drawing/2014/main" id="{812BA433-B868-5145-A529-27237C490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549112"/>
            <a:ext cx="2839457" cy="28394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015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A3FF6-9564-4BCC-8150-526FD7662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803" y="1422978"/>
            <a:ext cx="9639983" cy="285273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ways to ensure your personal safety and well-being during spring break?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168DC-3FED-0B08-CBB4-F5E63D0F4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4188" y="4449792"/>
            <a:ext cx="9443212" cy="150018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9AB553"/>
                </a:solidFill>
              </a:rPr>
              <a:t>SHARE 1-2 TIPS WITH </a:t>
            </a:r>
            <a:r>
              <a:rPr lang="en-US" sz="2800">
                <a:solidFill>
                  <a:srgbClr val="9AB553"/>
                </a:solidFill>
              </a:rPr>
              <a:t>A SISTER. </a:t>
            </a:r>
            <a:endParaRPr lang="en-US" sz="2800" dirty="0">
              <a:solidFill>
                <a:srgbClr val="9AB55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421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503C79-01B3-0674-52CD-6B477ED6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Safe Spring Break Tips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E66A81-4C51-A042-91E1-E91FD0CB5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958" y="1818794"/>
            <a:ext cx="6162648" cy="4841875"/>
          </a:xfrm>
        </p:spPr>
        <p:txBody>
          <a:bodyPr>
            <a:normAutofit/>
          </a:bodyPr>
          <a:lstStyle/>
          <a:p>
            <a:r>
              <a:rPr lang="en-US" sz="2600" dirty="0"/>
              <a:t>Follow all federal, state and local laws.</a:t>
            </a:r>
          </a:p>
          <a:p>
            <a:r>
              <a:rPr lang="en-US" sz="2600" dirty="0"/>
              <a:t>Practice safe drinking if you are of legal drinking age.</a:t>
            </a:r>
          </a:p>
          <a:p>
            <a:r>
              <a:rPr lang="en-US" sz="2600" dirty="0"/>
              <a:t>Keep your ID on hand and know where your driver’s license is at all times.</a:t>
            </a:r>
          </a:p>
          <a:p>
            <a:r>
              <a:rPr lang="en-US" sz="2600" dirty="0"/>
              <a:t>Be discrete when using your credit card or an ATM in public places.</a:t>
            </a:r>
          </a:p>
          <a:p>
            <a:r>
              <a:rPr lang="en-US" sz="2600" dirty="0"/>
              <a:t>Only use taxis, shuttle buses or ride-share services (Lyft or Uber) with people you know.</a:t>
            </a:r>
          </a:p>
          <a:p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49C9C18-D3B9-C7F2-4C7B-AE9BFCF05B47}"/>
              </a:ext>
            </a:extLst>
          </p:cNvPr>
          <p:cNvSpPr/>
          <p:nvPr/>
        </p:nvSpPr>
        <p:spPr>
          <a:xfrm rot="7696208">
            <a:off x="8341659" y="3069999"/>
            <a:ext cx="3031958" cy="1207600"/>
          </a:xfrm>
          <a:custGeom>
            <a:avLst/>
            <a:gdLst>
              <a:gd name="connsiteX0" fmla="*/ 0 w 3031958"/>
              <a:gd name="connsiteY0" fmla="*/ 629608 h 1207600"/>
              <a:gd name="connsiteX1" fmla="*/ 1335505 w 3031958"/>
              <a:gd name="connsiteY1" fmla="*/ 15997 h 1207600"/>
              <a:gd name="connsiteX2" fmla="*/ 2045369 w 3031958"/>
              <a:gd name="connsiteY2" fmla="*/ 1207124 h 1207600"/>
              <a:gd name="connsiteX3" fmla="*/ 3031958 w 3031958"/>
              <a:gd name="connsiteY3" fmla="*/ 160376 h 1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1958" h="1207600">
                <a:moveTo>
                  <a:pt x="0" y="629608"/>
                </a:moveTo>
                <a:cubicBezTo>
                  <a:pt x="497305" y="274676"/>
                  <a:pt x="994610" y="-80256"/>
                  <a:pt x="1335505" y="15997"/>
                </a:cubicBezTo>
                <a:cubicBezTo>
                  <a:pt x="1676400" y="112250"/>
                  <a:pt x="1762627" y="1183061"/>
                  <a:pt x="2045369" y="1207124"/>
                </a:cubicBezTo>
                <a:cubicBezTo>
                  <a:pt x="2328111" y="1231187"/>
                  <a:pt x="2817395" y="336839"/>
                  <a:pt x="3031958" y="160376"/>
                </a:cubicBezTo>
              </a:path>
            </a:pathLst>
          </a:custGeom>
          <a:noFill/>
          <a:ln w="28575">
            <a:solidFill>
              <a:srgbClr val="B6B7B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bottles of alcohol&#10;&#10;Description automatically generated">
            <a:extLst>
              <a:ext uri="{FF2B5EF4-FFF2-40B4-BE49-F238E27FC236}">
                <a16:creationId xmlns:a16="http://schemas.microsoft.com/office/drawing/2014/main" id="{068C6F35-5116-6F59-94CD-4B76B6176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783" y="3786130"/>
            <a:ext cx="2706745" cy="2706745"/>
          </a:xfrm>
          <a:prstGeom prst="rect">
            <a:avLst/>
          </a:prstGeom>
        </p:spPr>
      </p:pic>
      <p:pic>
        <p:nvPicPr>
          <p:cNvPr id="11" name="Picture 10" descr="A red circle with a white cross in it&#10;&#10;Description automatically generated">
            <a:extLst>
              <a:ext uri="{FF2B5EF4-FFF2-40B4-BE49-F238E27FC236}">
                <a16:creationId xmlns:a16="http://schemas.microsoft.com/office/drawing/2014/main" id="{1BE8DC68-F63A-8EDA-97EF-44C5182D8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638" y="1383751"/>
            <a:ext cx="2045249" cy="2045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9523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881B625-B78D-43DA-F363-E1ABC1D507C2}"/>
              </a:ext>
            </a:extLst>
          </p:cNvPr>
          <p:cNvSpPr/>
          <p:nvPr/>
        </p:nvSpPr>
        <p:spPr>
          <a:xfrm rot="4014372">
            <a:off x="2078357" y="3642216"/>
            <a:ext cx="2067286" cy="1091900"/>
          </a:xfrm>
          <a:custGeom>
            <a:avLst/>
            <a:gdLst>
              <a:gd name="connsiteX0" fmla="*/ 0 w 3031958"/>
              <a:gd name="connsiteY0" fmla="*/ 629608 h 1207600"/>
              <a:gd name="connsiteX1" fmla="*/ 1335505 w 3031958"/>
              <a:gd name="connsiteY1" fmla="*/ 15997 h 1207600"/>
              <a:gd name="connsiteX2" fmla="*/ 2045369 w 3031958"/>
              <a:gd name="connsiteY2" fmla="*/ 1207124 h 1207600"/>
              <a:gd name="connsiteX3" fmla="*/ 3031958 w 3031958"/>
              <a:gd name="connsiteY3" fmla="*/ 160376 h 1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1958" h="1207600">
                <a:moveTo>
                  <a:pt x="0" y="629608"/>
                </a:moveTo>
                <a:cubicBezTo>
                  <a:pt x="497305" y="274676"/>
                  <a:pt x="994610" y="-80256"/>
                  <a:pt x="1335505" y="15997"/>
                </a:cubicBezTo>
                <a:cubicBezTo>
                  <a:pt x="1676400" y="112250"/>
                  <a:pt x="1762627" y="1183061"/>
                  <a:pt x="2045369" y="1207124"/>
                </a:cubicBezTo>
                <a:cubicBezTo>
                  <a:pt x="2328111" y="1231187"/>
                  <a:pt x="2817395" y="336839"/>
                  <a:pt x="3031958" y="160376"/>
                </a:cubicBezTo>
              </a:path>
            </a:pathLst>
          </a:custGeom>
          <a:noFill/>
          <a:ln w="28575">
            <a:solidFill>
              <a:srgbClr val="B6B7BA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503C79-01B3-0674-52CD-6B477ED62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502" y="561746"/>
            <a:ext cx="9161649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Safe Spring Break Tips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E66A81-4C51-A042-91E1-E91FD0CB5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689" y="2133133"/>
            <a:ext cx="6793511" cy="3908851"/>
          </a:xfrm>
        </p:spPr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13F4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Travel in a group with those you trust.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13F4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Drink plenty of water to avoid dehydration.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13F4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Wear sunscreen and reapply every 2 hours.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13F4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Do not swim alone, in the dark or after consuming alcohol.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13F4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Contact emergency personnel if you need help or immediate assistance.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413F4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7" name="Picture 6" descr="A red and white triangle sign&#10;&#10;Description automatically generated">
            <a:extLst>
              <a:ext uri="{FF2B5EF4-FFF2-40B4-BE49-F238E27FC236}">
                <a16:creationId xmlns:a16="http://schemas.microsoft.com/office/drawing/2014/main" id="{CD404785-53C6-CFC3-2A69-2835D7FAE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27" y="4360913"/>
            <a:ext cx="1984412" cy="1984412"/>
          </a:xfrm>
          <a:prstGeom prst="rect">
            <a:avLst/>
          </a:prstGeom>
        </p:spPr>
      </p:pic>
      <p:pic>
        <p:nvPicPr>
          <p:cNvPr id="11" name="Picture 10" descr="A green and blue drink bottle with a straw&#10;&#10;Description automatically generated">
            <a:extLst>
              <a:ext uri="{FF2B5EF4-FFF2-40B4-BE49-F238E27FC236}">
                <a16:creationId xmlns:a16="http://schemas.microsoft.com/office/drawing/2014/main" id="{D9A5B1E6-7BF1-29A6-49D5-4C654B93B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49" y="1866379"/>
            <a:ext cx="2547260" cy="2547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690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A3FF6-9564-4BCC-8150-526FD7662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574" y="1156011"/>
            <a:ext cx="8995912" cy="2852737"/>
          </a:xfrm>
        </p:spPr>
        <p:txBody>
          <a:bodyPr>
            <a:normAutofit/>
          </a:bodyPr>
          <a:lstStyle/>
          <a:p>
            <a:r>
              <a:rPr lang="en-US" dirty="0"/>
              <a:t>How else can you make your spring break a safe and memorable one?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FBABCF5-478F-C466-F561-E1E2A537B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2574" y="4109205"/>
            <a:ext cx="9640244" cy="150018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9AB553"/>
                </a:solidFill>
              </a:rPr>
              <a:t>BRAINSTORM IDEAS WITH A SISTER.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49568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odernStars_oliv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Template_Fraternity_RSWE_widescreen_altfonts" id="{B81486D4-3490-44DE-89EB-401122B9BD63}" vid="{FE98D5CF-F1C4-4B45-89B3-1DF5EAB86D47}"/>
    </a:ext>
  </a:extLst>
</a:theme>
</file>

<file path=ppt/theme/theme2.xml><?xml version="1.0" encoding="utf-8"?>
<a:theme xmlns:a="http://schemas.openxmlformats.org/drawingml/2006/main" name="3strings on olive_marshmall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Template_Fraternity_RSWE_widescreen_altfonts" id="{B81486D4-3490-44DE-89EB-401122B9BD63}" vid="{6374AB32-E9A6-45D0-8D2F-47B37719F69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TaxCatchAll xmlns="2530d2b0-b5f6-4226-8969-21813183b29e" xsi:nil="true"/>
    <lcf76f155ced4ddcb4097134ff3c332f xmlns="56c1d283-126b-43a3-a6db-f4b508cbb24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687991DA9AE344981929244F6B7558" ma:contentTypeVersion="19" ma:contentTypeDescription="Create a new document." ma:contentTypeScope="" ma:versionID="2c5388dcfd7bcc24b75c394e83d927da">
  <xsd:schema xmlns:xsd="http://www.w3.org/2001/XMLSchema" xmlns:xs="http://www.w3.org/2001/XMLSchema" xmlns:p="http://schemas.microsoft.com/office/2006/metadata/properties" xmlns:ns2="56c1d283-126b-43a3-a6db-f4b508cbb249" xmlns:ns3="2530d2b0-b5f6-4226-8969-21813183b29e" targetNamespace="http://schemas.microsoft.com/office/2006/metadata/properties" ma:root="true" ma:fieldsID="e626c2571029c0cd783373e9ece1bb52" ns2:_="" ns3:_="">
    <xsd:import namespace="56c1d283-126b-43a3-a6db-f4b508cbb249"/>
    <xsd:import namespace="2530d2b0-b5f6-4226-8969-21813183b2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c1d283-126b-43a3-a6db-f4b508cbb2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a03941d-d394-491d-9af6-dd68add7f2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0d2b0-b5f6-4226-8969-21813183b29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6f43cc7-b826-4345-8418-4e605b288139}" ma:internalName="TaxCatchAll" ma:showField="CatchAllData" ma:web="2530d2b0-b5f6-4226-8969-21813183b2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1FCD88-6810-4FF2-AC43-B13072DF1E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B03037-20F3-4EEF-82FF-6F2EFE2986CE}">
  <ds:schemaRefs>
    <ds:schemaRef ds:uri="http://purl.org/dc/elements/1.1/"/>
    <ds:schemaRef ds:uri="56c1d283-126b-43a3-a6db-f4b508cbb249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2530d2b0-b5f6-4226-8969-21813183b29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8335A77-3B95-4366-8F10-F59408A714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c1d283-126b-43a3-a6db-f4b508cbb249"/>
    <ds:schemaRef ds:uri="2530d2b0-b5f6-4226-8969-21813183b2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PPtTemplate_Fraternity_RSWE_altfonts</Template>
  <TotalTime>113</TotalTime>
  <Words>451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Brandon Grotesque Medium</vt:lpstr>
      <vt:lpstr>Calibri</vt:lpstr>
      <vt:lpstr>Georgia</vt:lpstr>
      <vt:lpstr>ModernStars_olive</vt:lpstr>
      <vt:lpstr>3strings on olive_marshmallow</vt:lpstr>
      <vt:lpstr>Stay Safe on Spring Break </vt:lpstr>
      <vt:lpstr>What are your plans for spring break this year? </vt:lpstr>
      <vt:lpstr>How can you plan for a safe spring break experience? </vt:lpstr>
      <vt:lpstr>If you are driving …</vt:lpstr>
      <vt:lpstr>If you are flying or traveling aboard … </vt:lpstr>
      <vt:lpstr>What are ways to ensure your personal safety and well-being during spring break? </vt:lpstr>
      <vt:lpstr>Safe Spring Break Tips </vt:lpstr>
      <vt:lpstr>Safe Spring Break Tips </vt:lpstr>
      <vt:lpstr>How else can you make your spring break a safe and memorable one? </vt:lpstr>
      <vt:lpstr>Spring Break Safety Tips </vt:lpstr>
      <vt:lpstr>Be Aware.  Be Responsible.  Be Alert.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Spring Break</dc:title>
  <dc:creator>Rachel Haley</dc:creator>
  <cp:lastModifiedBy>Rachel Haley</cp:lastModifiedBy>
  <cp:revision>8</cp:revision>
  <dcterms:created xsi:type="dcterms:W3CDTF">2023-02-20T21:46:05Z</dcterms:created>
  <dcterms:modified xsi:type="dcterms:W3CDTF">2026-02-10T20:12:55Z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0x010100DD687991DA9AE344981929244F6B7558</vt:lpwstr>
  </property>
  <property fmtid="{D5CDD505-2E9C-101B-9397-08002B2CF9AE}" pid="3" name="FileLeafRef">
    <vt:lpwstr>PPtTemplate_Fraternity_RSWE_widescreen.potx</vt:lpwstr>
  </property>
  <property fmtid="{D5CDD505-2E9C-101B-9397-08002B2CF9AE}" pid="4" name="ArticulateGUID">
    <vt:lpwstr>134FFA49-E3DB-4266-AA4F-050C30D3E81F</vt:lpwstr>
  </property>
  <property fmtid="{D5CDD505-2E9C-101B-9397-08002B2CF9AE}" pid="5" name="ArticulatePath">
    <vt:lpwstr>https://alphachiomega.sharepoint.com/sites/AXO_Share/Collegiate Experience/Assist_Dir_Harm_Reduction/Harm_Reduction_Alliance/#SafeSpringBreak_Campaign/2022/SafeSpringBreak_PPT</vt:lpwstr>
  </property>
  <property fmtid="{D5CDD505-2E9C-101B-9397-08002B2CF9AE}" pid="6" name="MediaServiceImageTags">
    <vt:lpwstr/>
  </property>
</Properties>
</file>